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9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3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4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4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6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8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5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3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CCF6D-8DD2-40C8-ABA8-4095398BAC9C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69475-34EE-43EA-B2FE-B0EFCD3A38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2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0A84A-2386-494D-B631-CF51A01F0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563" y="3649006"/>
            <a:ext cx="6906491" cy="304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    Associates: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 Jorge Muñozcano Castro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Cuitlahuac Maldonado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Luis Vazquez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Pedro Lopez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3F281-FA99-44BA-8C74-B0B8A7563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2" t="14393" r="51769" b="39636"/>
          <a:stretch/>
        </p:blipFill>
        <p:spPr>
          <a:xfrm>
            <a:off x="23554" y="1079696"/>
            <a:ext cx="4074120" cy="4698608"/>
          </a:xfrm>
          <a:prstGeom prst="ellipse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4484CB-E960-4CE3-9A33-26E823FA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71" y="269488"/>
            <a:ext cx="3566461" cy="318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3FCD-E400-4639-BA38-D34662390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69" y="1253331"/>
            <a:ext cx="11206396" cy="537255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We are a consultancy company which has been asked to advise a new video game producer </a:t>
            </a:r>
            <a:r>
              <a:rPr lang="en-US" b="1" dirty="0"/>
              <a:t>BestVGS Cia. Ltd. </a:t>
            </a:r>
            <a:r>
              <a:rPr lang="en-US" dirty="0"/>
              <a:t>which specializes in making a videogame. </a:t>
            </a:r>
          </a:p>
          <a:p>
            <a:pPr marL="0" indent="0" algn="just">
              <a:buNone/>
            </a:pPr>
            <a:r>
              <a:rPr lang="en-US" dirty="0"/>
              <a:t>They have been proposed to associate with one of these amazing Brands: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They need to give them all the insight that can help them to take the best decision according to their interests which primarily are: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Become globally recognized.</a:t>
            </a:r>
          </a:p>
          <a:p>
            <a:pPr marL="514350" indent="-514350">
              <a:buAutoNum type="arabicParenR"/>
            </a:pPr>
            <a:r>
              <a:rPr lang="en-US" dirty="0"/>
              <a:t>Increase the net worth and sales of the company.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E612B3-35E1-4660-A0D7-0D148647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08" y="2856730"/>
            <a:ext cx="1679917" cy="16799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416216-BA63-4FD0-B51E-4FC1FFB3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84" y="2955204"/>
            <a:ext cx="3200539" cy="1581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C177E3-8CA7-4292-B633-38842AAA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16" y="3011793"/>
            <a:ext cx="2822266" cy="15814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55E94DB-A0B2-426C-8C08-15D62E8CE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068" y="0"/>
            <a:ext cx="1768932" cy="15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7EFB-1BD9-4A0E-9C7D-0DC9EEFF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55" y="1180613"/>
            <a:ext cx="9889588" cy="244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1) Is there any relation between genre and console?</a:t>
            </a:r>
          </a:p>
          <a:p>
            <a:pPr marL="457200" lvl="1" indent="0">
              <a:buNone/>
            </a:pPr>
            <a:r>
              <a:rPr lang="en-US" dirty="0"/>
              <a:t>2) Which company fits the best with our client’s interests?</a:t>
            </a:r>
          </a:p>
          <a:p>
            <a:pPr marL="457200" lvl="1" indent="0">
              <a:buNone/>
            </a:pPr>
            <a:r>
              <a:rPr lang="en-US" dirty="0"/>
              <a:t>3) In which region they should launch their first associated product?</a:t>
            </a:r>
          </a:p>
          <a:p>
            <a:pPr marL="457200" lvl="1" indent="0">
              <a:buNone/>
            </a:pPr>
            <a:r>
              <a:rPr lang="en-US" dirty="0"/>
              <a:t>4) Which company we recommend to sign the association?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91C5F0-6BA5-435B-990F-876006E9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Premises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2B4500-6FC3-4872-A2C5-896E3325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52" y="3972724"/>
            <a:ext cx="4501662" cy="25828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B8131C-169D-42AC-B2E8-4535C70B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007" y="18255"/>
            <a:ext cx="1767993" cy="15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CB7D-B507-46E7-A17A-72BA5054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13" y="212785"/>
            <a:ext cx="2880547" cy="9970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/>
              <a:t>Methodology: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12CF2F9-6B75-4237-BB5F-758368B5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5" y="96824"/>
            <a:ext cx="1767993" cy="15790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1B884F-59E7-4F58-9049-804157CC4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73" y="0"/>
            <a:ext cx="5303522" cy="4972051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4FC23534-31C0-45C7-B1C9-937B537F0EAA}"/>
              </a:ext>
            </a:extLst>
          </p:cNvPr>
          <p:cNvSpPr/>
          <p:nvPr/>
        </p:nvSpPr>
        <p:spPr>
          <a:xfrm>
            <a:off x="906581" y="2938833"/>
            <a:ext cx="1417049" cy="1339948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7389A8-1397-477E-B476-9ED484B3144B}"/>
              </a:ext>
            </a:extLst>
          </p:cNvPr>
          <p:cNvSpPr/>
          <p:nvPr/>
        </p:nvSpPr>
        <p:spPr>
          <a:xfrm>
            <a:off x="367781" y="878802"/>
            <a:ext cx="2644880" cy="20811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Exploration: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Kaggle.com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Rapidapi.com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F86A78-763B-4CE6-80FF-9EFB39B7CA7C}"/>
              </a:ext>
            </a:extLst>
          </p:cNvPr>
          <p:cNvSpPr/>
          <p:nvPr/>
        </p:nvSpPr>
        <p:spPr>
          <a:xfrm>
            <a:off x="188385" y="4776868"/>
            <a:ext cx="2644880" cy="20811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Flask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Python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084F454E-65D2-446F-8B99-7FA3C820FD95}"/>
              </a:ext>
            </a:extLst>
          </p:cNvPr>
          <p:cNvSpPr/>
          <p:nvPr/>
        </p:nvSpPr>
        <p:spPr>
          <a:xfrm rot="16200000">
            <a:off x="5179960" y="5305266"/>
            <a:ext cx="1417049" cy="1339948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ED2F3161-CBA5-4555-8BE1-7BE356A16A77}"/>
              </a:ext>
            </a:extLst>
          </p:cNvPr>
          <p:cNvSpPr/>
          <p:nvPr/>
        </p:nvSpPr>
        <p:spPr>
          <a:xfrm rot="10800000">
            <a:off x="9473723" y="3383282"/>
            <a:ext cx="1417049" cy="1339948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05A7258-F263-4CB3-BAF7-9A81CE3C0B3A}"/>
              </a:ext>
            </a:extLst>
          </p:cNvPr>
          <p:cNvSpPr/>
          <p:nvPr/>
        </p:nvSpPr>
        <p:spPr>
          <a:xfrm>
            <a:off x="9101796" y="4776868"/>
            <a:ext cx="2426321" cy="20811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Loading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F70AD9C-69CE-4FFA-82FA-341F91E45CEE}"/>
              </a:ext>
            </a:extLst>
          </p:cNvPr>
          <p:cNvSpPr/>
          <p:nvPr/>
        </p:nvSpPr>
        <p:spPr>
          <a:xfrm>
            <a:off x="8969086" y="1353266"/>
            <a:ext cx="2426321" cy="20811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Vizualization: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HTML/CSS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Javascript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Plotly</a:t>
            </a:r>
            <a:endParaRPr lang="es-MX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4987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D6A5-D0E8-4EA0-8B28-C3119E56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599" y="4380721"/>
            <a:ext cx="3550920" cy="706742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>
                <a:hlinkClick r:id="rId2"/>
              </a:rPr>
              <a:t>START THE GAME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AAC2B89-E396-4D31-B5EE-63CFAC84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0" y="252583"/>
            <a:ext cx="3185160" cy="1196389"/>
          </a:xfrm>
        </p:spPr>
        <p:txBody>
          <a:bodyPr/>
          <a:lstStyle/>
          <a:p>
            <a:r>
              <a:rPr lang="es-MX" dirty="0"/>
              <a:t>Vizualization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1FD931-86C1-4220-8E7D-860FD0CD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007" y="58297"/>
            <a:ext cx="1767993" cy="15790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7D8BA4-692E-43E9-8201-29AA79940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30" y="1105045"/>
            <a:ext cx="5571321" cy="31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52108C-2F5A-435A-A6AB-64683F74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241" y="18255"/>
            <a:ext cx="2121759" cy="1894951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EC979BC-D909-473D-B575-4D44FAB3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6" y="322922"/>
            <a:ext cx="8404274" cy="1196389"/>
          </a:xfrm>
        </p:spPr>
        <p:txBody>
          <a:bodyPr/>
          <a:lstStyle/>
          <a:p>
            <a:r>
              <a:rPr lang="es-MX" dirty="0"/>
              <a:t>Insights: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C521A6-DA16-49CD-81EF-867FBFCC3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6" y="4473665"/>
            <a:ext cx="5669279" cy="22720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9046CF2-4F3D-46F5-9B4C-163FEF819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3" y="3359259"/>
            <a:ext cx="4196860" cy="145676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94DE48B-E115-4EEE-A61C-47727B6EB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349" y="3129095"/>
            <a:ext cx="3922511" cy="17433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A6C14B-835D-468C-88EA-1A39168F9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223" y="1547236"/>
            <a:ext cx="6259152" cy="11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3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4519CF-DF7E-4F5A-914D-EABFFE21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007" y="42873"/>
            <a:ext cx="1767993" cy="1579001"/>
          </a:xfrm>
          <a:prstGeom prst="rect">
            <a:avLst/>
          </a:prstGeom>
        </p:spPr>
      </p:pic>
      <p:sp>
        <p:nvSpPr>
          <p:cNvPr id="7" name="Título 5">
            <a:extLst>
              <a:ext uri="{FF2B5EF4-FFF2-40B4-BE49-F238E27FC236}">
                <a16:creationId xmlns:a16="http://schemas.microsoft.com/office/drawing/2014/main" id="{7CE1C62B-B4E4-4412-BD3E-EFC90163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6" y="322922"/>
            <a:ext cx="8404274" cy="1196389"/>
          </a:xfrm>
        </p:spPr>
        <p:txBody>
          <a:bodyPr/>
          <a:lstStyle/>
          <a:p>
            <a:r>
              <a:rPr lang="es-MX" dirty="0"/>
              <a:t>Recomendations: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9FB11B-5CD4-4150-9E52-F7BF7FD8E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286250"/>
            <a:ext cx="4572000" cy="25717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4DA18F-CD0B-4A70-98A5-55577699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96" y="1502606"/>
            <a:ext cx="3087721" cy="17452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38363B5-5D25-44DC-9229-90299EBD6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28" y="1519311"/>
            <a:ext cx="3862544" cy="17285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1DA4593-0A8A-4424-AC37-1E5F49696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485" y="1685925"/>
            <a:ext cx="2619375" cy="174307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65B5CF6-B378-408B-A447-FD4B322C31DD}"/>
              </a:ext>
            </a:extLst>
          </p:cNvPr>
          <p:cNvSpPr txBox="1"/>
          <p:nvPr/>
        </p:nvSpPr>
        <p:spPr>
          <a:xfrm>
            <a:off x="317695" y="3601328"/>
            <a:ext cx="329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PLAYSTATION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64C45FC-6076-4435-8936-88B4E3611D95}"/>
              </a:ext>
            </a:extLst>
          </p:cNvPr>
          <p:cNvSpPr txBox="1"/>
          <p:nvPr/>
        </p:nvSpPr>
        <p:spPr>
          <a:xfrm>
            <a:off x="4720297" y="3523675"/>
            <a:ext cx="2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North </a:t>
            </a:r>
            <a:r>
              <a:rPr lang="es-MX" dirty="0" err="1"/>
              <a:t>America</a:t>
            </a:r>
            <a:r>
              <a:rPr lang="es-MX" dirty="0"/>
              <a:t> &amp;</a:t>
            </a:r>
            <a:r>
              <a:rPr lang="es-MX" dirty="0" err="1"/>
              <a:t>Europe</a:t>
            </a:r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96DC1D2-2433-4474-BAC5-5C63868CC1F8}"/>
              </a:ext>
            </a:extLst>
          </p:cNvPr>
          <p:cNvSpPr txBox="1"/>
          <p:nvPr/>
        </p:nvSpPr>
        <p:spPr>
          <a:xfrm>
            <a:off x="8693469" y="3539527"/>
            <a:ext cx="2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Action </a:t>
            </a:r>
            <a:r>
              <a:rPr lang="es-MX" dirty="0" err="1"/>
              <a:t>Game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8453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620B-5855-4B21-9EBE-79085072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957" y="0"/>
            <a:ext cx="9716085" cy="16986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Thanks for your confidence in choosing us!</a:t>
            </a:r>
            <a:br>
              <a:rPr lang="en-US" dirty="0"/>
            </a:b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CD736C-4CBD-48E4-85BE-1739EE3A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39" y="2968283"/>
            <a:ext cx="3425560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46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195</Words>
  <Application>Microsoft Office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Premises</vt:lpstr>
      <vt:lpstr>Presentación de PowerPoint</vt:lpstr>
      <vt:lpstr>Vizualization</vt:lpstr>
      <vt:lpstr>Insights:</vt:lpstr>
      <vt:lpstr>Recomendations:</vt:lpstr>
      <vt:lpstr>      Thanks for your confidence in choosing us!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 PCLJ Consultancy group</dc:title>
  <dc:creator>Pedro Lopez</dc:creator>
  <cp:lastModifiedBy>Jorge M  Castro</cp:lastModifiedBy>
  <cp:revision>20</cp:revision>
  <dcterms:created xsi:type="dcterms:W3CDTF">2020-07-03T02:14:12Z</dcterms:created>
  <dcterms:modified xsi:type="dcterms:W3CDTF">2020-07-04T16:13:39Z</dcterms:modified>
</cp:coreProperties>
</file>